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346" r:id="rId2"/>
    <p:sldId id="318" r:id="rId3"/>
    <p:sldId id="257" r:id="rId4"/>
    <p:sldId id="270" r:id="rId5"/>
    <p:sldId id="259" r:id="rId6"/>
    <p:sldId id="338" r:id="rId7"/>
    <p:sldId id="339" r:id="rId8"/>
    <p:sldId id="340" r:id="rId9"/>
    <p:sldId id="333" r:id="rId10"/>
    <p:sldId id="335" r:id="rId11"/>
    <p:sldId id="342" r:id="rId12"/>
    <p:sldId id="341" r:id="rId13"/>
    <p:sldId id="325" r:id="rId14"/>
    <p:sldId id="343" r:id="rId15"/>
    <p:sldId id="345" r:id="rId16"/>
    <p:sldId id="344" r:id="rId17"/>
    <p:sldId id="31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41" autoAdjust="0"/>
  </p:normalViewPr>
  <p:slideViewPr>
    <p:cSldViewPr>
      <p:cViewPr varScale="1">
        <p:scale>
          <a:sx n="55" d="100"/>
          <a:sy n="55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3FC4F-0830-4A4A-AF2C-C93618A84419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7B2C9-4A45-4996-BCA0-9F5E39DC2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Reproductive age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It is characterized by chronic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oligo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or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anovulation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hyperandrogenism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polycystic ovaries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Associated with several long-term health consequences, such as infertility, obesity, hypertension,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dyslipidemia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insulin resistance and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II diabetes mellitus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Although we found a fourfold increase in the risk for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endometria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cancer in our study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Few extra cases of endometrial cancers among women with PCOS.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diagnostic criteria for PCOS have changed since</a:t>
            </a:r>
          </a:p>
          <a:p>
            <a:pPr>
              <a:buFontTx/>
              <a:buNone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Stein and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Leventhal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first described the syndrome in 1935</a:t>
            </a:r>
          </a:p>
          <a:p>
            <a:pPr>
              <a:buFontTx/>
              <a:buNone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Rotterdam criteria added polycystic ovaries to the diagnostic criteria of PCOS in 2003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five of endometrial cancer, three each of breast cancer and ovarian cancer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the evidence to support this claim is relatively weak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 cohort studies are warranted of the entire spectrum of cancer in women with PCOS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syndrome can be diagnosed as early as the age of 9</a:t>
            </a:r>
          </a:p>
          <a:p>
            <a:pPr>
              <a:buFontTx/>
              <a:buNone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because it is not clear whether PCOS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aftermenopause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a specific phenotype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syndrome can be diagnosed as early as the age of 9</a:t>
            </a:r>
          </a:p>
          <a:p>
            <a:pPr>
              <a:buFontTx/>
              <a:buNone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because it is not clear whether PCOS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aftermenopause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a specific phenotype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Not included in the analyses, but the women remained in the cohort as they were at risk for other malignancies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Patients with PCOS increased markedly during the study period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1 cancers are associated with long-term exposure to unopposed estrogen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2 lesions are associated with endometrial atrophy and are not estrogen-driven</a:t>
            </a:r>
          </a:p>
          <a:p>
            <a:pPr>
              <a:buFontTx/>
              <a:buChar char="-"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therefore difficult to detect differences in risk for the two tumor types in both our study</a:t>
            </a:r>
          </a:p>
          <a:p>
            <a:pPr>
              <a:buFontTx/>
              <a:buNone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 that of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Fearnley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 [21], in which the </a:t>
            </a: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subanalyses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were restricted to type 1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7B2C9-4A45-4996-BCA0-9F5E39DC284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5D579C-C228-4175-8BF7-4EC84C9E92C0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053C13-0E5C-439D-88E2-1D49A2FB5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 Pawin </a:t>
            </a:r>
            <a:r>
              <a:rPr lang="en-US" dirty="0" err="1"/>
              <a:t>Puapornpong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Journal club 1</a:t>
            </a:r>
          </a:p>
        </p:txBody>
      </p:sp>
    </p:spTree>
    <p:extLst>
      <p:ext uri="{BB962C8B-B14F-4D97-AF65-F5344CB8AC3E}">
        <p14:creationId xmlns:p14="http://schemas.microsoft.com/office/powerpoint/2010/main" val="104638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"/>
            <a:ext cx="6553200" cy="639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846" y="990600"/>
            <a:ext cx="831959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609600" y="2438400"/>
            <a:ext cx="800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" y="4648200"/>
            <a:ext cx="800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2971800"/>
            <a:ext cx="800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3124200"/>
            <a:ext cx="800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33513"/>
            <a:ext cx="88582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study, PCOS is associated with an increased risk for endometrial cancer concurs with the results of a recent meta-analysis by Barry et al</a:t>
            </a:r>
          </a:p>
          <a:p>
            <a:endParaRPr lang="en-US" dirty="0"/>
          </a:p>
          <a:p>
            <a:r>
              <a:rPr lang="en-US" dirty="0"/>
              <a:t>Majority of cases were type 1 endometrial cancer</a:t>
            </a:r>
          </a:p>
          <a:p>
            <a:endParaRPr lang="en-US" dirty="0"/>
          </a:p>
          <a:p>
            <a:r>
              <a:rPr lang="en-US" dirty="0"/>
              <a:t>Obesity is a strong risk factor for endometrial cancer but this study could not determine this factor from data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Only 16 cases of endometrial cancer of more than 12,000 women with PCOS</a:t>
            </a:r>
          </a:p>
          <a:p>
            <a:pPr lvl="1"/>
            <a:r>
              <a:rPr lang="en-US" dirty="0"/>
              <a:t>The excess absolute risk of 13.1 per 100,000 person-years</a:t>
            </a:r>
          </a:p>
          <a:p>
            <a:pPr lvl="1"/>
            <a:endParaRPr lang="en-US" dirty="0"/>
          </a:p>
          <a:p>
            <a:r>
              <a:rPr lang="en-US" dirty="0"/>
              <a:t>SIR estimates are somewhat underestimated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Limitation </a:t>
            </a:r>
            <a:r>
              <a:rPr lang="en-US" dirty="0"/>
              <a:t>is unable to adjust factors that may influence cancer risk</a:t>
            </a:r>
          </a:p>
          <a:p>
            <a:pPr lvl="1"/>
            <a:r>
              <a:rPr lang="en-US" dirty="0"/>
              <a:t>BMI</a:t>
            </a:r>
          </a:p>
          <a:p>
            <a:pPr lvl="1"/>
            <a:r>
              <a:rPr lang="en-US" dirty="0"/>
              <a:t>Metabolic profile</a:t>
            </a:r>
          </a:p>
          <a:p>
            <a:pPr lvl="1"/>
            <a:r>
              <a:rPr lang="en-US" dirty="0"/>
              <a:t>Use of oral contraceptives use and </a:t>
            </a:r>
            <a:r>
              <a:rPr lang="en-US" dirty="0" err="1"/>
              <a:t>metformin</a:t>
            </a:r>
            <a:endParaRPr lang="en-US" dirty="0"/>
          </a:p>
          <a:p>
            <a:pPr lvl="1"/>
            <a:r>
              <a:rPr lang="en-US" dirty="0"/>
              <a:t>Number of pregnancies</a:t>
            </a:r>
          </a:p>
          <a:p>
            <a:pPr lvl="1"/>
            <a:r>
              <a:rPr lang="en-US" dirty="0"/>
              <a:t>Age at birth of first child</a:t>
            </a:r>
          </a:p>
          <a:p>
            <a:pPr lvl="1"/>
            <a:endParaRPr lang="en-US" dirty="0"/>
          </a:p>
          <a:p>
            <a:r>
              <a:rPr lang="en-US" dirty="0"/>
              <a:t>This change in diagnostic criteria is likely to have increased the number of patients with PCOS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Women with PCOS are at increased risk for endometrial cancer</a:t>
            </a:r>
          </a:p>
          <a:p>
            <a:pPr lvl="1"/>
            <a:r>
              <a:rPr lang="en-US" dirty="0"/>
              <a:t>Restricted to younger women</a:t>
            </a:r>
          </a:p>
          <a:p>
            <a:pPr lvl="1"/>
            <a:endParaRPr lang="en-US" dirty="0"/>
          </a:p>
          <a:p>
            <a:r>
              <a:rPr lang="en-US" dirty="0"/>
              <a:t>The overall incidences of breast and ovarian cancer appeared to resemble those of other women</a:t>
            </a:r>
          </a:p>
          <a:p>
            <a:endParaRPr lang="en-US" dirty="0"/>
          </a:p>
          <a:p>
            <a:r>
              <a:rPr lang="en-US" dirty="0"/>
              <a:t>The excess risks for colon, kidney and brain cancer are new findings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920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Risk of cancer among women with polycystic ovary syndrome: A Danish cohort study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6323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Gynecologic Oncology 136 (2015) 99–103</a:t>
            </a:r>
            <a:endParaRPr lang="th-TH" dirty="0">
              <a:latin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8548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/>
              <a:t>Mathilde</a:t>
            </a:r>
            <a:r>
              <a:rPr lang="en-US" sz="1600" dirty="0"/>
              <a:t> </a:t>
            </a:r>
            <a:r>
              <a:rPr lang="en-US" sz="1600" dirty="0" err="1"/>
              <a:t>Gottschau</a:t>
            </a:r>
            <a:r>
              <a:rPr lang="en-US" sz="1600" dirty="0"/>
              <a:t>, Susanne </a:t>
            </a:r>
            <a:r>
              <a:rPr lang="en-US" sz="1600" dirty="0" err="1"/>
              <a:t>Krüger</a:t>
            </a:r>
            <a:r>
              <a:rPr lang="en-US" sz="1600" dirty="0"/>
              <a:t> </a:t>
            </a:r>
            <a:r>
              <a:rPr lang="en-US" sz="1600" dirty="0" err="1"/>
              <a:t>Kjaer</a:t>
            </a:r>
            <a:r>
              <a:rPr lang="en-US" sz="1600" dirty="0"/>
              <a:t>, Allan Jensen, Christian </a:t>
            </a:r>
            <a:r>
              <a:rPr lang="en-US" sz="1600" dirty="0" err="1"/>
              <a:t>Munk</a:t>
            </a:r>
            <a:r>
              <a:rPr lang="en-US" sz="1600" dirty="0"/>
              <a:t>, </a:t>
            </a:r>
            <a:r>
              <a:rPr lang="en-US" sz="1600" dirty="0" err="1"/>
              <a:t>Lene</a:t>
            </a:r>
            <a:r>
              <a:rPr lang="en-US" sz="1600" dirty="0"/>
              <a:t> </a:t>
            </a:r>
            <a:r>
              <a:rPr lang="en-US" sz="1600" dirty="0" err="1"/>
              <a:t>Mellemkjaer</a:t>
            </a:r>
            <a:endParaRPr lang="th-TH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Polycystic ovary syndrome (PCOS) is one of the commonest  endocrine illnesses in woman</a:t>
            </a:r>
          </a:p>
          <a:p>
            <a:endParaRPr lang="en-US" sz="2800" dirty="0"/>
          </a:p>
          <a:p>
            <a:r>
              <a:rPr lang="en-US" sz="2800" dirty="0"/>
              <a:t>The health consequences of PCOS that are associated with cancer are some of ;</a:t>
            </a:r>
          </a:p>
          <a:p>
            <a:pPr lvl="1"/>
            <a:r>
              <a:rPr lang="en-US" dirty="0" err="1"/>
              <a:t>Nulliparity</a:t>
            </a:r>
            <a:endParaRPr lang="en-US" dirty="0"/>
          </a:p>
          <a:p>
            <a:pPr lvl="1"/>
            <a:r>
              <a:rPr lang="en-US" dirty="0"/>
              <a:t>Obesity</a:t>
            </a:r>
          </a:p>
          <a:p>
            <a:pPr lvl="1"/>
            <a:r>
              <a:rPr lang="en-US" dirty="0"/>
              <a:t>Prolonged unopposed estrogen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23027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A recent meta-analysis found a significant increase in risk for endometrial cancer among women with PCOS, however ;</a:t>
            </a:r>
          </a:p>
          <a:p>
            <a:pPr lvl="1"/>
            <a:r>
              <a:rPr lang="en-US" dirty="0"/>
              <a:t>Based on few studies</a:t>
            </a:r>
          </a:p>
          <a:p>
            <a:pPr lvl="1"/>
            <a:r>
              <a:rPr lang="en-US" dirty="0"/>
              <a:t>Most of which were case–control studies with small sample sizes</a:t>
            </a:r>
          </a:p>
          <a:p>
            <a:pPr lvl="1"/>
            <a:r>
              <a:rPr lang="en-US" dirty="0"/>
              <a:t>The diagnosis of PCOS was self-reported in most studies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96753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Registry-based cohort study during 1977–2012</a:t>
            </a:r>
          </a:p>
          <a:p>
            <a:pPr lvl="1"/>
            <a:r>
              <a:rPr lang="en-US" dirty="0"/>
              <a:t>Danish version of the International Classification of Diseases (ICD)</a:t>
            </a:r>
          </a:p>
          <a:p>
            <a:pPr lvl="1"/>
            <a:r>
              <a:rPr lang="en-US" dirty="0"/>
              <a:t>Danish National Patient Register</a:t>
            </a:r>
          </a:p>
          <a:p>
            <a:pPr lvl="1"/>
            <a:endParaRPr lang="en-US" dirty="0"/>
          </a:p>
          <a:p>
            <a:r>
              <a:rPr lang="en-US" dirty="0"/>
              <a:t>The women had to be aged 9–49 years at first admission or visit for PCOS</a:t>
            </a:r>
          </a:p>
          <a:p>
            <a:endParaRPr lang="en-US" dirty="0"/>
          </a:p>
          <a:p>
            <a:r>
              <a:rPr lang="en-US" dirty="0"/>
              <a:t>A total of 12,131 women with PCOS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methods</a:t>
            </a:r>
          </a:p>
        </p:txBody>
      </p:sp>
    </p:spTree>
    <p:extLst>
      <p:ext uri="{BB962C8B-B14F-4D97-AF65-F5344CB8AC3E}">
        <p14:creationId xmlns:p14="http://schemas.microsoft.com/office/powerpoint/2010/main" val="539624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990600"/>
          </a:xfrm>
        </p:spPr>
        <p:txBody>
          <a:bodyPr>
            <a:noAutofit/>
          </a:bodyPr>
          <a:lstStyle/>
          <a:p>
            <a:r>
              <a:rPr lang="en-US" sz="2800" dirty="0"/>
              <a:t>Linked the cohort of women with PCOS to the Central Population Register to obtain information</a:t>
            </a:r>
          </a:p>
          <a:p>
            <a:r>
              <a:rPr lang="en-US" sz="2800" dirty="0"/>
              <a:t>The cohort was followed for a total of 91,036 </a:t>
            </a:r>
            <a:r>
              <a:rPr lang="en-US" sz="2800" dirty="0" err="1"/>
              <a:t>personyears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7338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A total of 12,131 women with PCOS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42672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Excluded </a:t>
            </a:r>
          </a:p>
          <a:p>
            <a:pPr marL="0" lvl="1">
              <a:buFontTx/>
              <a:buChar char="-"/>
            </a:pPr>
            <a:r>
              <a:rPr lang="en-US" sz="2000" dirty="0"/>
              <a:t>47 (0.4%) : invalid identification number</a:t>
            </a:r>
          </a:p>
          <a:p>
            <a:r>
              <a:rPr lang="en-US" sz="2000" dirty="0"/>
              <a:t>- 14 (0.1%) : died or emigrated before the diagnosis of PCOS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5943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Leaving 12,070 for analysis</a:t>
            </a:r>
            <a:endParaRPr lang="th-TH" sz="2800" dirty="0"/>
          </a:p>
        </p:txBody>
      </p:sp>
      <p:sp>
        <p:nvSpPr>
          <p:cNvPr id="7" name="Down Arrow 6"/>
          <p:cNvSpPr/>
          <p:nvPr/>
        </p:nvSpPr>
        <p:spPr>
          <a:xfrm>
            <a:off x="1828800" y="4267200"/>
            <a:ext cx="4572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962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Identifying cancer</a:t>
            </a:r>
          </a:p>
          <a:p>
            <a:pPr lvl="1"/>
            <a:r>
              <a:rPr lang="en-US" dirty="0"/>
              <a:t>Linked to the Danish Cancer Registry</a:t>
            </a:r>
          </a:p>
          <a:p>
            <a:pPr lvl="1"/>
            <a:r>
              <a:rPr lang="en-US" dirty="0"/>
              <a:t>Cancer was diagnosed in 105 women before or on the same date as the diagnosis of PCOS (</a:t>
            </a:r>
            <a:r>
              <a:rPr lang="en-US" dirty="0">
                <a:solidFill>
                  <a:schemeClr val="tx1"/>
                </a:solidFill>
              </a:rPr>
              <a:t>not included in the analyses</a:t>
            </a:r>
            <a:r>
              <a:rPr lang="en-US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methods</a:t>
            </a:r>
          </a:p>
        </p:txBody>
      </p:sp>
    </p:spTree>
    <p:extLst>
      <p:ext uri="{BB962C8B-B14F-4D97-AF65-F5344CB8AC3E}">
        <p14:creationId xmlns:p14="http://schemas.microsoft.com/office/powerpoint/2010/main" val="53962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Statistical analysis</a:t>
            </a:r>
          </a:p>
          <a:p>
            <a:pPr lvl="1"/>
            <a:r>
              <a:rPr lang="en-US" dirty="0"/>
              <a:t>Standardized incidence ratios (SIRs)</a:t>
            </a:r>
          </a:p>
          <a:p>
            <a:pPr lvl="1"/>
            <a:r>
              <a:rPr lang="en-US" dirty="0"/>
              <a:t>Corresponding 95% confidence intervals (CIs)</a:t>
            </a:r>
          </a:p>
          <a:p>
            <a:pPr lvl="1"/>
            <a:r>
              <a:rPr lang="en-US" dirty="0"/>
              <a:t>The excess absolute risk</a:t>
            </a:r>
          </a:p>
          <a:p>
            <a:pPr lvl="2"/>
            <a:r>
              <a:rPr lang="en-US" dirty="0"/>
              <a:t>Observed rate - Expected rate per 100,000 person-years</a:t>
            </a:r>
          </a:p>
          <a:p>
            <a:pPr lvl="1"/>
            <a:r>
              <a:rPr lang="en-US" dirty="0"/>
              <a:t>Classified endometrial cancer as type I and II by ICD morphology (modified version by Evans et 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methods</a:t>
            </a:r>
          </a:p>
        </p:txBody>
      </p:sp>
    </p:spTree>
    <p:extLst>
      <p:ext uri="{BB962C8B-B14F-4D97-AF65-F5344CB8AC3E}">
        <p14:creationId xmlns:p14="http://schemas.microsoft.com/office/powerpoint/2010/main" val="53962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2177</TotalTime>
  <Words>783</Words>
  <Application>Microsoft Office PowerPoint</Application>
  <PresentationFormat>On-screen Show (4:3)</PresentationFormat>
  <Paragraphs>106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Andalus</vt:lpstr>
      <vt:lpstr>Browallia New</vt:lpstr>
      <vt:lpstr>Calibri</vt:lpstr>
      <vt:lpstr>Constantia</vt:lpstr>
      <vt:lpstr>Cordia New</vt:lpstr>
      <vt:lpstr>Wingdings 2</vt:lpstr>
      <vt:lpstr>Paper</vt:lpstr>
      <vt:lpstr>Journal club 1</vt:lpstr>
      <vt:lpstr>Risk of cancer among women with polycystic ovary syndrome: A Danish cohort study</vt:lpstr>
      <vt:lpstr>Introduction</vt:lpstr>
      <vt:lpstr>Introduction</vt:lpstr>
      <vt:lpstr>Material and methods</vt:lpstr>
      <vt:lpstr>Material and methods</vt:lpstr>
      <vt:lpstr>Material and methods</vt:lpstr>
      <vt:lpstr>Material and methods</vt:lpstr>
      <vt:lpstr>Results</vt:lpstr>
      <vt:lpstr>PowerPoint Presentation</vt:lpstr>
      <vt:lpstr>PowerPoint Presentation</vt:lpstr>
      <vt:lpstr>PowerPoint Presentation</vt:lpstr>
      <vt:lpstr>Discussion</vt:lpstr>
      <vt:lpstr>Discussion</vt:lpstr>
      <vt:lpstr>Discussion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Efficacy of Steroid Injection in the Treatment of Trigger Finger Benan M. Dala-Ali, MBBS, Amir Nakhdjevani, MBBS, Mary A. Lloyd, MBBS, Frederik B. Schreuder, MBBCH</dc:title>
  <dc:creator>Akarin</dc:creator>
  <cp:lastModifiedBy>pawin</cp:lastModifiedBy>
  <cp:revision>181</cp:revision>
  <dcterms:created xsi:type="dcterms:W3CDTF">2013-12-01T05:15:59Z</dcterms:created>
  <dcterms:modified xsi:type="dcterms:W3CDTF">2016-10-30T04:30:07Z</dcterms:modified>
</cp:coreProperties>
</file>