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DC311-297D-4992-80DA-A62B31B31AEE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F81A5-18B7-49A9-B605-4DBC88AC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0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75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35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Vaginal foreign body removal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(Child)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Facilitator: Pawin Puapornpong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2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9418" y="783728"/>
            <a:ext cx="9601200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0275" y="2382982"/>
            <a:ext cx="10735980" cy="2907780"/>
          </a:xfrm>
        </p:spPr>
        <p:txBody>
          <a:bodyPr>
            <a:normAutofit/>
          </a:bodyPr>
          <a:lstStyle/>
          <a:p>
            <a:r>
              <a:rPr lang="en-US" sz="2800" dirty="0"/>
              <a:t>Ref : Textbook of Pediatric Emergency Procedures, 2</a:t>
            </a:r>
            <a:r>
              <a:rPr lang="en-US" sz="2800" baseline="30000" dirty="0"/>
              <a:t>nd</a:t>
            </a:r>
            <a:r>
              <a:rPr lang="en-US" sz="2800" dirty="0"/>
              <a:t> Ed</a:t>
            </a:r>
          </a:p>
          <a:p>
            <a:r>
              <a:rPr lang="en-US" sz="2800" dirty="0"/>
              <a:t>Ref : The Johns Hopkins Manual of Gynecology and Obstetrics</a:t>
            </a:r>
          </a:p>
        </p:txBody>
      </p:sp>
    </p:spTree>
    <p:extLst>
      <p:ext uri="{BB962C8B-B14F-4D97-AF65-F5344CB8AC3E}">
        <p14:creationId xmlns:p14="http://schemas.microsoft.com/office/powerpoint/2010/main" val="43534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192" y="741263"/>
            <a:ext cx="9685026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174" y="2165384"/>
            <a:ext cx="7989752" cy="4567881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 Most common at ages 2 to 4</a:t>
            </a:r>
          </a:p>
          <a:p>
            <a:r>
              <a:rPr lang="en-US" sz="3200" dirty="0"/>
              <a:t> Toilet paper, buttons, coins, peanuts, crayons</a:t>
            </a:r>
          </a:p>
          <a:p>
            <a:r>
              <a:rPr lang="en-US" sz="3200" dirty="0"/>
              <a:t> Present with bloody, brown, purulent discharge</a:t>
            </a:r>
          </a:p>
          <a:p>
            <a:r>
              <a:rPr lang="en-US" sz="3200" dirty="0"/>
              <a:t> Genital pruritus, abdominal pain, fever</a:t>
            </a:r>
          </a:p>
          <a:p>
            <a:r>
              <a:rPr lang="en-US" sz="3200" dirty="0"/>
              <a:t> Peritonitis can be develop from ascend of purulent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907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2" y="848840"/>
            <a:ext cx="9973119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2105192" y="2560947"/>
            <a:ext cx="76215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</a:rPr>
              <a:t>Indication</a:t>
            </a:r>
            <a:endParaRPr lang="en-US" sz="4000" b="1" baseline="30000" dirty="0">
              <a:solidFill>
                <a:srgbClr val="0070C0"/>
              </a:solidFill>
            </a:endParaRP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ประวัติวัตถุแปลกปลอมในช่องคลอด</a:t>
            </a: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ผู้ป่วยมีอาการผิดปกติในช่องคลอดซึ่งจำเป็นต้องหาสาเหตุที่เกิดจาก</a:t>
            </a:r>
            <a:br>
              <a:rPr lang="th-TH" sz="2800" dirty="0"/>
            </a:br>
            <a:r>
              <a:rPr lang="th-TH" sz="2800" dirty="0"/>
              <a:t>         วัตถุแปลกปลอม</a:t>
            </a:r>
          </a:p>
          <a:p>
            <a:pPr marL="725488" lvl="1" indent="-268288">
              <a:buFont typeface="Arial" panose="020B0604020202020204" pitchFamily="34" charset="0"/>
              <a:buChar char="•"/>
            </a:pP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5192" y="4837466"/>
            <a:ext cx="7621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</a:rPr>
              <a:t>Contraindication</a:t>
            </a:r>
            <a:endParaRPr lang="en-US" sz="4000" b="1" baseline="30000" dirty="0">
              <a:solidFill>
                <a:srgbClr val="FF0000"/>
              </a:solidFill>
            </a:endParaRP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ผู้ป่วยไม่พร้อม หรือไม่ยินยอมทำหัตถการ</a:t>
            </a:r>
            <a:endParaRPr lang="th-TH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7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2" y="848840"/>
            <a:ext cx="9418937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696248" y="209246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เครื่องมือ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958" y="2092460"/>
            <a:ext cx="823335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- 8 French feeding tube</a:t>
            </a:r>
          </a:p>
          <a:p>
            <a:r>
              <a:rPr lang="en-US" sz="3200" dirty="0"/>
              <a:t>- 60-mL syringe</a:t>
            </a:r>
          </a:p>
          <a:p>
            <a:r>
              <a:rPr lang="en-US" sz="3200" dirty="0"/>
              <a:t>- Warmed normal saline or sterile water</a:t>
            </a:r>
          </a:p>
          <a:p>
            <a:r>
              <a:rPr lang="en-US" sz="3200" dirty="0"/>
              <a:t>- Viscous </a:t>
            </a:r>
            <a:r>
              <a:rPr lang="en-US" sz="3200" dirty="0" err="1"/>
              <a:t>lidocaine</a:t>
            </a:r>
            <a:endParaRPr lang="en-US" sz="3200" dirty="0"/>
          </a:p>
          <a:p>
            <a:r>
              <a:rPr lang="en-US" sz="3200" dirty="0"/>
              <a:t>- Cotton or Dacron swabs</a:t>
            </a:r>
          </a:p>
          <a:p>
            <a:r>
              <a:rPr lang="en-US" sz="3200" dirty="0"/>
              <a:t>- Emesis basin (optional)</a:t>
            </a:r>
          </a:p>
          <a:p>
            <a:r>
              <a:rPr lang="en-US" sz="3200" dirty="0"/>
              <a:t>- Absorbent </a:t>
            </a:r>
            <a:r>
              <a:rPr lang="en-US" sz="3200" dirty="0" err="1"/>
              <a:t>underpads</a:t>
            </a:r>
            <a:endParaRPr lang="en-US" sz="3200" dirty="0"/>
          </a:p>
          <a:p>
            <a:r>
              <a:rPr lang="en-US" sz="3200" dirty="0"/>
              <a:t>- Light source</a:t>
            </a:r>
          </a:p>
        </p:txBody>
      </p:sp>
    </p:spTree>
    <p:extLst>
      <p:ext uri="{BB962C8B-B14F-4D97-AF65-F5344CB8AC3E}">
        <p14:creationId xmlns:p14="http://schemas.microsoft.com/office/powerpoint/2010/main" val="150439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1180082" y="2276752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เตรียมผู้รับการตรวจ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455" y="3128072"/>
            <a:ext cx="112498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3600" dirty="0"/>
              <a:t>In prepubertal child, Irrigation may be sufficient.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3600" dirty="0"/>
              <a:t>If unsuccessful, removal under GA may be required.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3600" dirty="0"/>
              <a:t>In toddler or young girl exam under anesthesia.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3600" dirty="0"/>
              <a:t>ATB before removal.</a:t>
            </a:r>
          </a:p>
        </p:txBody>
      </p:sp>
    </p:spTree>
    <p:extLst>
      <p:ext uri="{BB962C8B-B14F-4D97-AF65-F5344CB8AC3E}">
        <p14:creationId xmlns:p14="http://schemas.microsoft.com/office/powerpoint/2010/main" val="380570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964" y="856357"/>
            <a:ext cx="10820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Explain the procedure to the child.</a:t>
            </a:r>
          </a:p>
          <a:p>
            <a:r>
              <a:rPr lang="en-US" sz="2400" dirty="0"/>
              <a:t>2. Set up the equipment, fill a 60-cc syringe with saline and firmly attach to an 8 French feeding tube; prime the feeding tube with saline.</a:t>
            </a:r>
          </a:p>
          <a:p>
            <a:r>
              <a:rPr lang="en-US" sz="2400" dirty="0"/>
              <a:t>3. Visualize the </a:t>
            </a:r>
            <a:r>
              <a:rPr lang="en-US" sz="2400" dirty="0" err="1"/>
              <a:t>hymenal</a:t>
            </a:r>
            <a:r>
              <a:rPr lang="en-US" sz="2400" dirty="0"/>
              <a:t> orifice using labial traction; allow the child to relax before inserting the feeding tube.</a:t>
            </a:r>
          </a:p>
          <a:p>
            <a:r>
              <a:rPr lang="en-US" sz="2400" dirty="0"/>
              <a:t>4. Apply viscous </a:t>
            </a:r>
            <a:r>
              <a:rPr lang="en-US" sz="2400" dirty="0" err="1"/>
              <a:t>lidocaine</a:t>
            </a:r>
            <a:r>
              <a:rPr lang="en-US" sz="2400" dirty="0"/>
              <a:t> to the hymen with a cotton swab if necessary.</a:t>
            </a:r>
          </a:p>
          <a:p>
            <a:r>
              <a:rPr lang="en-US" sz="2400" dirty="0"/>
              <a:t>5. Gently pass the distal end of the catheter through the </a:t>
            </a:r>
            <a:r>
              <a:rPr lang="en-US" sz="2400" dirty="0" err="1"/>
              <a:t>hymenal</a:t>
            </a:r>
            <a:r>
              <a:rPr lang="en-US" sz="2400" dirty="0"/>
              <a:t> orifice into the vagina until slight resistance is felt.</a:t>
            </a:r>
          </a:p>
          <a:p>
            <a:r>
              <a:rPr lang="en-US" sz="2400" dirty="0"/>
              <a:t>6. Tell the child she may feel cold water </a:t>
            </a:r>
          </a:p>
          <a:p>
            <a:r>
              <a:rPr lang="en-US" sz="2400" dirty="0"/>
              <a:t>7. Irrigate the vagina until the effluent is clear.</a:t>
            </a:r>
          </a:p>
          <a:p>
            <a:r>
              <a:rPr lang="en-US" sz="2400" dirty="0"/>
              <a:t>8. Ask the child to cough during the irrigation to help expel small pieces of toilet tissue.</a:t>
            </a:r>
          </a:p>
          <a:p>
            <a:r>
              <a:rPr lang="en-US" sz="2400" dirty="0"/>
              <a:t>9. Hold the labia downward toward the buttocks to help the foreign body exit.</a:t>
            </a: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64711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9793010" cy="531726"/>
          </a:xfrm>
        </p:spPr>
        <p:txBody>
          <a:bodyPr>
            <a:noAutofit/>
          </a:bodyPr>
          <a:lstStyle/>
          <a:p>
            <a:r>
              <a:rPr lang="en-US" dirty="0"/>
              <a:t>Vaginal foreign body removal (Child)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883286" y="2358492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ภาวะแทรกซ้อนที่อาจเกิดขึ้น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8037" y="3213031"/>
            <a:ext cx="115131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Inserting the feeding tube should not injure the tissues in any way.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Forceful restraint and irrigation of the vagina in an uncooperative child poses a risk of traumatic injury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such situations, examination under anesthesia is the safer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most common problem is failure to successfully remove a foreign body that is lodged in the proximal vagina.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13737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74548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</TotalTime>
  <Words>414</Words>
  <Application>Microsoft Office PowerPoint</Application>
  <PresentationFormat>Widescreen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Cordia New</vt:lpstr>
      <vt:lpstr>DilleniaUPC</vt:lpstr>
      <vt:lpstr>Wingdings 2</vt:lpstr>
      <vt:lpstr>Quotable</vt:lpstr>
      <vt:lpstr>Vaginal foreign body removal (Child)</vt:lpstr>
      <vt:lpstr>Vaginal foreign body removal (Child)</vt:lpstr>
      <vt:lpstr>Vaginal foreign body removal (Child)</vt:lpstr>
      <vt:lpstr>Vaginal foreign body removal (Child)</vt:lpstr>
      <vt:lpstr>Vaginal foreign body removal (Child)</vt:lpstr>
      <vt:lpstr>Vaginal foreign body removal (Child)</vt:lpstr>
      <vt:lpstr>PowerPoint Presentation</vt:lpstr>
      <vt:lpstr>Vaginal foreign body removal (Child)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foreign body removal (Child)</dc:title>
  <dc:creator>Pawin PPP</dc:creator>
  <cp:lastModifiedBy>Pawin PPP</cp:lastModifiedBy>
  <cp:revision>1</cp:revision>
  <dcterms:created xsi:type="dcterms:W3CDTF">2016-10-19T05:48:23Z</dcterms:created>
  <dcterms:modified xsi:type="dcterms:W3CDTF">2016-10-19T05:55:05Z</dcterms:modified>
</cp:coreProperties>
</file>